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6858000" cy="9144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59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3D6-0F5C-4477-9ECB-4422EBABF3C2}" type="datetimeFigureOut">
              <a:rPr lang="de-DE" smtClean="0"/>
              <a:t>17.12.2015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DB0-AD92-4C64-85E0-A7F98740EA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3D6-0F5C-4477-9ECB-4422EBABF3C2}" type="datetimeFigureOut">
              <a:rPr lang="de-DE" smtClean="0"/>
              <a:t>17.12.2015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DB0-AD92-4C64-85E0-A7F98740EA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3D6-0F5C-4477-9ECB-4422EBABF3C2}" type="datetimeFigureOut">
              <a:rPr lang="de-DE" smtClean="0"/>
              <a:t>17.12.2015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DB0-AD92-4C64-85E0-A7F98740EA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3D6-0F5C-4477-9ECB-4422EBABF3C2}" type="datetimeFigureOut">
              <a:rPr lang="de-DE" smtClean="0"/>
              <a:t>17.12.2015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DB0-AD92-4C64-85E0-A7F98740EA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3D6-0F5C-4477-9ECB-4422EBABF3C2}" type="datetimeFigureOut">
              <a:rPr lang="de-DE" smtClean="0"/>
              <a:t>17.12.2015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DB0-AD92-4C64-85E0-A7F98740EA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3D6-0F5C-4477-9ECB-4422EBABF3C2}" type="datetimeFigureOut">
              <a:rPr lang="de-DE" smtClean="0"/>
              <a:t>17.12.2015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DB0-AD92-4C64-85E0-A7F98740EA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3D6-0F5C-4477-9ECB-4422EBABF3C2}" type="datetimeFigureOut">
              <a:rPr lang="de-DE" smtClean="0"/>
              <a:t>17.12.2015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DB0-AD92-4C64-85E0-A7F98740EA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3D6-0F5C-4477-9ECB-4422EBABF3C2}" type="datetimeFigureOut">
              <a:rPr lang="de-DE" smtClean="0"/>
              <a:t>17.12.2015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DB0-AD92-4C64-85E0-A7F98740EA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3D6-0F5C-4477-9ECB-4422EBABF3C2}" type="datetimeFigureOut">
              <a:rPr lang="de-DE" smtClean="0"/>
              <a:t>17.12.2015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DB0-AD92-4C64-85E0-A7F98740EA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3D6-0F5C-4477-9ECB-4422EBABF3C2}" type="datetimeFigureOut">
              <a:rPr lang="de-DE" smtClean="0"/>
              <a:t>17.12.2015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DB0-AD92-4C64-85E0-A7F98740EA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3D6-0F5C-4477-9ECB-4422EBABF3C2}" type="datetimeFigureOut">
              <a:rPr lang="de-DE" smtClean="0"/>
              <a:t>17.12.2015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9DB0-AD92-4C64-85E0-A7F98740EA0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CB3D6-0F5C-4477-9ECB-4422EBABF3C2}" type="datetimeFigureOut">
              <a:rPr lang="de-DE" smtClean="0"/>
              <a:t>17.12.2015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9DB0-AD92-4C64-85E0-A7F98740EA04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Seit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775" y="0"/>
            <a:ext cx="645645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Seit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739" y="150000"/>
            <a:ext cx="6630521" cy="86704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Seit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336" y="300000"/>
            <a:ext cx="6627327" cy="8592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Larissa-Design</vt:lpstr>
      <vt:lpstr>Folie 1</vt:lpstr>
      <vt:lpstr>Folie 2</vt:lpstr>
      <vt:lpstr>Folie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hallo</dc:creator>
  <cp:lastModifiedBy>hallo</cp:lastModifiedBy>
  <cp:revision>1</cp:revision>
  <dcterms:created xsi:type="dcterms:W3CDTF">2015-12-17T15:18:12Z</dcterms:created>
  <dcterms:modified xsi:type="dcterms:W3CDTF">2015-12-17T15:20:09Z</dcterms:modified>
</cp:coreProperties>
</file>